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009BFA-9F15-4F51-9E6B-B9C88FBF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08BB6B7-CAA5-4135-B234-DA991019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A6FF-4D1C-427A-B25C-ECA044FCD88B}" type="datetimeFigureOut">
              <a:rPr lang="es-MX" smtClean="0"/>
              <a:t>19/10/2017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14ED252-9034-4C14-AF09-6B24AD6C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987D635-9374-4A60-B535-002D3F69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D69-DAC1-4CB3-B827-1B14ABF6DD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9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7E92146-13F2-44E3-B798-C9750F6FA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B84FBAC-840E-458F-A686-862C871B8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C93F61-A529-4A06-981B-AD9113B25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A6FF-4D1C-427A-B25C-ECA044FCD88B}" type="datetimeFigureOut">
              <a:rPr lang="es-MX" smtClean="0"/>
              <a:t>19/10/2017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20318C-4203-4A4E-848B-168381765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3E98D21-3AFC-4C5F-8663-A865E3D57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8D69-DAC1-4CB3-B827-1B14ABF6DD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16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F11911D2-3967-440C-B2D7-94DBE8D4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b="1" i="1"/>
              <a:t>SEGURO </a:t>
            </a:r>
            <a:br>
              <a:rPr lang="es-MX" b="1" i="1"/>
            </a:br>
            <a:r>
              <a:rPr lang="es-MX" b="1" i="1"/>
              <a:t>   FACULTATIVO </a:t>
            </a:r>
            <a:endParaRPr lang="es-MX" b="1" i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D3F3676-56BF-4031-8E36-C5A1C61C5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4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05D89BCC-92F9-46D6-A283-C393841E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100" b="1">
                <a:solidFill>
                  <a:srgbClr val="7030A0"/>
                </a:solidFill>
              </a:rPr>
              <a:t>¿Qué tengo que hacer si la Universidad no me tiene registrado?</a:t>
            </a:r>
            <a:endParaRPr lang="es-MX" sz="4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61A13F-8CDF-473D-895D-6A3DE8F02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4B3A7998-37EA-4880-A4F5-4294AF37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6600" b="1">
                <a:solidFill>
                  <a:srgbClr val="7030A0"/>
                </a:solidFill>
              </a:rPr>
              <a:t>IMPORTANTE </a:t>
            </a:r>
            <a:endParaRPr lang="es-MX" sz="6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1AF4E52-1330-4261-8965-5F7B288A4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6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62B61911-606D-4D93-8EB3-36CFF0A9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7FBD727-4B40-4A9F-92B1-F78F6DE179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805450F6-0705-4AC0-8C98-B111599F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/>
              <a:t>¿Qué es el Seguro de Salud para estudiantes?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068E0B9-3792-496C-A394-D2A656ADD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6C454212-A789-4B74-AB44-5DE9232E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>
                <a:solidFill>
                  <a:srgbClr val="7030A0"/>
                </a:solidFill>
              </a:rPr>
              <a:t>¿Cómo obtengo mi número?</a:t>
            </a:r>
            <a:endParaRPr lang="es-MX" dirty="0">
              <a:solidFill>
                <a:srgbClr val="7030A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5A6BB46-3097-4AB8-A822-D80409C36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03AFC82A-7021-4201-8894-616E7C02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/>
              <a:t>Imprime tu constancia y entrégala en la Coordinación de Sistemas Escolares</a:t>
            </a:r>
            <a:endParaRPr lang="es-MX" sz="3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67B1495-8A18-4D59-AAA8-54A092DAC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B52D8456-69D9-4916-97C3-9FCAEC982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8AC849-2407-4601-9E59-67F7411CB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EFDD7829-01D0-4108-9E44-F56AB993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700" b="1">
                <a:solidFill>
                  <a:srgbClr val="7030A0"/>
                </a:solidFill>
              </a:rPr>
              <a:t>¿Cómo saber si la Universidad me dio de alta en el IMSS?</a:t>
            </a:r>
            <a:endParaRPr lang="es-MX" sz="37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418004D-3093-41B6-83E1-8DCF7008E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58BF058A-EB7F-4653-9041-839C1BB3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900C08D-0585-4F99-BDD8-E6F22D0142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D79C2677-0FA9-437A-A175-4D4DD6A4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1A30A42-18E7-4C12-8663-32DB4C204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5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xmlns="" id="{63BE311D-0C10-42C5-8B10-FDABF799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9A8C837-5897-4FCE-8F85-E408D4001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9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Office PowerPoint</Application>
  <PresentationFormat>Presentación en pantalla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SEGURO     FACULTATIVO </vt:lpstr>
      <vt:lpstr>¿Qué es el Seguro de Salud para estudiantes?</vt:lpstr>
      <vt:lpstr>¿Cómo obtengo mi número?</vt:lpstr>
      <vt:lpstr>Imprime tu constancia y entrégala en la Coordinación de Sistemas Escolares</vt:lpstr>
      <vt:lpstr>Presentación de PowerPoint</vt:lpstr>
      <vt:lpstr>¿Cómo saber si la Universidad me dio de alta en el IMSS?</vt:lpstr>
      <vt:lpstr>Presentación de PowerPoint</vt:lpstr>
      <vt:lpstr>Presentación de PowerPoint</vt:lpstr>
      <vt:lpstr>Presentación de PowerPoint</vt:lpstr>
      <vt:lpstr>¿Qué tengo que hacer si la Universidad no me tiene registrado?</vt:lpstr>
      <vt:lpstr>IMPORTANTE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SEGURO     FACULTATIVO</dc:title>
  <dc:creator>UAML</dc:creator>
  <cp:lastModifiedBy>UAM-L</cp:lastModifiedBy>
  <cp:revision>2</cp:revision>
  <dcterms:created xsi:type="dcterms:W3CDTF">2017-10-19T20:50:51Z</dcterms:created>
  <dcterms:modified xsi:type="dcterms:W3CDTF">2017-10-19T21:18:38Z</dcterms:modified>
</cp:coreProperties>
</file>